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3D5"/>
    <a:srgbClr val="1491D5"/>
    <a:srgbClr val="318DFF"/>
    <a:srgbClr val="FF7864"/>
    <a:srgbClr val="5B6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707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970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178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79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12527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080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282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3521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57715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07525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555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DB5D-3007-344A-BC7F-4FEA30002ADA}" type="datetimeFigureOut">
              <a:rPr lang="es-ES_tradnl" smtClean="0"/>
              <a:t>15/10/17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2285-4DC5-D94F-82A5-F8E556F5E65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11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0" y="1"/>
            <a:ext cx="9144000" cy="687307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2000">
                <a:schemeClr val="accent1">
                  <a:lumMod val="0"/>
                  <a:lumOff val="100000"/>
                </a:schemeClr>
              </a:gs>
              <a:gs pos="100000">
                <a:srgbClr val="0193D5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Rectángulo 16"/>
          <p:cNvSpPr/>
          <p:nvPr/>
        </p:nvSpPr>
        <p:spPr>
          <a:xfrm>
            <a:off x="175525" y="5736378"/>
            <a:ext cx="472895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2400" b="1" dirty="0" smtClean="0">
                <a:effectLst/>
                <a:ea typeface="Calibri" charset="0"/>
                <a:cs typeface="Times New Roman" charset="0"/>
              </a:rPr>
              <a:t>III Simposio sobre Geoparques y Geoturismo </a:t>
            </a:r>
            <a:r>
              <a:rPr lang="es-ES_tradnl" sz="2400" b="1" dirty="0" smtClean="0">
                <a:ea typeface="Calibri" charset="0"/>
                <a:cs typeface="Times New Roman" charset="0"/>
              </a:rPr>
              <a:t>en Chile</a:t>
            </a:r>
            <a:endParaRPr lang="es-ES_tradnl" sz="11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27000" y="88900"/>
            <a:ext cx="5549900" cy="5600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6108700" y="5060426"/>
            <a:ext cx="2501900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_tradnl" dirty="0" smtClean="0"/>
              <a:t>Título:</a:t>
            </a:r>
          </a:p>
          <a:p>
            <a:r>
              <a:rPr lang="es-ES_tradnl" dirty="0" smtClean="0"/>
              <a:t>Autor:</a:t>
            </a:r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2598950" y="2725581"/>
            <a:ext cx="60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Foto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4" b="30555"/>
          <a:stretch/>
        </p:blipFill>
        <p:spPr>
          <a:xfrm>
            <a:off x="6301731" y="45842"/>
            <a:ext cx="1241051" cy="37821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0" y="5917429"/>
            <a:ext cx="596900" cy="85755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122" y="5947446"/>
            <a:ext cx="859402" cy="8539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0" t="11481" r="9586" b="5556"/>
          <a:stretch/>
        </p:blipFill>
        <p:spPr>
          <a:xfrm>
            <a:off x="7417502" y="0"/>
            <a:ext cx="1714500" cy="14943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011" y="469900"/>
            <a:ext cx="1362340" cy="86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8150" y="6170119"/>
            <a:ext cx="367485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b="1" dirty="0" smtClean="0">
                <a:effectLst/>
                <a:ea typeface="Calibri" charset="0"/>
                <a:cs typeface="Times New Roman" charset="0"/>
              </a:rPr>
              <a:t>III Simposio sobre Geoparques y Geoturismo </a:t>
            </a:r>
            <a:r>
              <a:rPr lang="es-ES_tradnl" b="1" dirty="0" smtClean="0">
                <a:ea typeface="Calibri" charset="0"/>
                <a:cs typeface="Times New Roman" charset="0"/>
              </a:rPr>
              <a:t>en Chile</a:t>
            </a:r>
            <a:endParaRPr lang="es-ES_tradnl" sz="10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Rectángulo 5"/>
          <p:cNvSpPr/>
          <p:nvPr/>
        </p:nvSpPr>
        <p:spPr>
          <a:xfrm rot="10800000">
            <a:off x="0" y="6172199"/>
            <a:ext cx="9144000" cy="700877"/>
          </a:xfrm>
          <a:prstGeom prst="rect">
            <a:avLst/>
          </a:prstGeom>
          <a:gradFill flip="none" rotWithShape="1">
            <a:gsLst>
              <a:gs pos="41000">
                <a:srgbClr val="68BFE6"/>
              </a:gs>
              <a:gs pos="11000">
                <a:srgbClr val="0193D5"/>
              </a:gs>
              <a:gs pos="100000">
                <a:schemeClr val="accent1">
                  <a:lumMod val="0"/>
                  <a:lumOff val="100000"/>
                </a:schemeClr>
              </a:gs>
              <a:gs pos="71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4" b="30555"/>
          <a:stretch/>
        </p:blipFill>
        <p:spPr>
          <a:xfrm>
            <a:off x="6807200" y="6188204"/>
            <a:ext cx="2344950" cy="64619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06549" y="6128570"/>
            <a:ext cx="423952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b="1" dirty="0" smtClean="0">
                <a:effectLst/>
                <a:ea typeface="Calibri" charset="0"/>
                <a:cs typeface="Times New Roman" charset="0"/>
              </a:rPr>
              <a:t>III Simposio sobre Geoparques y Geoturismo </a:t>
            </a:r>
            <a:r>
              <a:rPr lang="es-ES_tradnl" b="1" dirty="0" smtClean="0">
                <a:ea typeface="Calibri" charset="0"/>
                <a:cs typeface="Times New Roman" charset="0"/>
              </a:rPr>
              <a:t>en Chile</a:t>
            </a:r>
            <a:endParaRPr lang="es-ES_tradnl" sz="1000" dirty="0">
              <a:effectLst/>
              <a:ea typeface="Calibri" charset="0"/>
              <a:cs typeface="Times New Roman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760" y="6188204"/>
            <a:ext cx="476705" cy="68487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07" y="6164824"/>
            <a:ext cx="712793" cy="70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19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29</Words>
  <Application>Microsoft Macintosh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Francesc X. Ferraro Castillo</dc:creator>
  <cp:lastModifiedBy>Francesc X. Ferraro Castillo</cp:lastModifiedBy>
  <cp:revision>13</cp:revision>
  <dcterms:created xsi:type="dcterms:W3CDTF">2017-07-07T00:06:02Z</dcterms:created>
  <dcterms:modified xsi:type="dcterms:W3CDTF">2017-10-15T23:28:53Z</dcterms:modified>
</cp:coreProperties>
</file>